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12192000" cy="16256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4E9"/>
    <a:srgbClr val="FBDDE3"/>
    <a:srgbClr val="FFE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48" d="100"/>
          <a:sy n="48" d="100"/>
        </p:scale>
        <p:origin x="26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456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7610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201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5579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278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561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9325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9501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709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427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623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AAED3-77BB-4766-BC14-82CDEC7F3CF6}" type="datetimeFigureOut">
              <a:rPr lang="ko-KR" altLang="en-US" smtClean="0"/>
              <a:t>2024-04-09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77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19170" rtl="0" eaLnBrk="1" latinLnBrk="1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1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86" r="35673"/>
          <a:stretch/>
        </p:blipFill>
        <p:spPr>
          <a:xfrm>
            <a:off x="11161269" y="11652522"/>
            <a:ext cx="765015" cy="2063479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438897" y="1773887"/>
            <a:ext cx="1926616" cy="23377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544418" y="1973266"/>
            <a:ext cx="39735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 smtClean="0">
                <a:solidFill>
                  <a:schemeClr val="accent1">
                    <a:lumMod val="75000"/>
                  </a:schemeClr>
                </a:solidFill>
                <a:latin typeface="YD윤명조 145" panose="02020603020101020101" pitchFamily="18" charset="-127"/>
                <a:ea typeface="YD윤명조 145" panose="02020603020101020101" pitchFamily="18" charset="-127"/>
              </a:rPr>
              <a:t>000</a:t>
            </a:r>
            <a:endParaRPr lang="en-US" altLang="ko-KR" sz="3600" b="1" dirty="0">
              <a:solidFill>
                <a:schemeClr val="accent1">
                  <a:lumMod val="75000"/>
                </a:schemeClr>
              </a:solidFill>
              <a:latin typeface="YD윤명조 145" panose="02020603020101020101" pitchFamily="18" charset="-127"/>
              <a:ea typeface="YD윤명조 145" panose="02020603020101020101" pitchFamily="18" charset="-127"/>
            </a:endParaRPr>
          </a:p>
          <a:p>
            <a:r>
              <a:rPr lang="ko-KR" altLang="en-US" sz="2800" dirty="0" smtClean="0">
                <a:latin typeface="YD윤명조 145" panose="02020603020101020101" pitchFamily="18" charset="-127"/>
                <a:ea typeface="YD윤명조 145" panose="02020603020101020101" pitchFamily="18" charset="-127"/>
              </a:rPr>
              <a:t>일반대학원</a:t>
            </a:r>
            <a:endParaRPr lang="ko-KR" altLang="en-US" sz="2800" dirty="0">
              <a:latin typeface="YD윤명조 145" panose="02020603020101020101" pitchFamily="18" charset="-127"/>
              <a:ea typeface="YD윤명조 145" panose="02020603020101020101" pitchFamily="18" charset="-127"/>
            </a:endParaRPr>
          </a:p>
          <a:p>
            <a:r>
              <a:rPr lang="en-US" altLang="ko-KR" sz="2800" dirty="0" smtClean="0">
                <a:latin typeface="YD윤명조 145" panose="02020603020101020101" pitchFamily="18" charset="-127"/>
                <a:ea typeface="YD윤명조 145" panose="02020603020101020101" pitchFamily="18" charset="-127"/>
              </a:rPr>
              <a:t>000</a:t>
            </a:r>
            <a:r>
              <a:rPr lang="ko-KR" altLang="en-US" sz="2800" dirty="0" smtClean="0">
                <a:latin typeface="YD윤명조 145" panose="02020603020101020101" pitchFamily="18" charset="-127"/>
                <a:ea typeface="YD윤명조 145" panose="02020603020101020101" pitchFamily="18" charset="-127"/>
              </a:rPr>
              <a:t>학과 </a:t>
            </a:r>
            <a:r>
              <a:rPr lang="en-US" altLang="ko-KR" sz="2800" dirty="0" smtClean="0">
                <a:latin typeface="YD윤명조 145" panose="02020603020101020101" pitchFamily="18" charset="-127"/>
                <a:ea typeface="YD윤명조 145" panose="02020603020101020101" pitchFamily="18" charset="-127"/>
              </a:rPr>
              <a:t>00</a:t>
            </a:r>
            <a:r>
              <a:rPr lang="ko-KR" altLang="en-US" sz="2800" smtClean="0">
                <a:latin typeface="YD윤명조 145" panose="02020603020101020101" pitchFamily="18" charset="-127"/>
                <a:ea typeface="YD윤명조 145" panose="02020603020101020101" pitchFamily="18" charset="-127"/>
              </a:rPr>
              <a:t>과정</a:t>
            </a:r>
            <a:endParaRPr lang="ko-KR" altLang="en-US" sz="2800" dirty="0">
              <a:latin typeface="YD윤명조 145" panose="02020603020101020101" pitchFamily="18" charset="-127"/>
              <a:ea typeface="YD윤명조 145" panose="02020603020101020101" pitchFamily="18" charset="-127"/>
            </a:endParaRPr>
          </a:p>
          <a:p>
            <a:r>
              <a:rPr lang="en-US" altLang="ko-KR" sz="2800" dirty="0" smtClean="0">
                <a:solidFill>
                  <a:schemeClr val="bg2">
                    <a:lumMod val="75000"/>
                  </a:schemeClr>
                </a:solidFill>
                <a:latin typeface="YD윤명조 145" panose="02020603020101020101" pitchFamily="18" charset="-127"/>
                <a:ea typeface="YD윤명조 145" panose="02020603020101020101" pitchFamily="18" charset="-127"/>
              </a:rPr>
              <a:t>010-1234-5678</a:t>
            </a:r>
            <a:endParaRPr lang="en-US" altLang="ko-KR" sz="2800" dirty="0">
              <a:solidFill>
                <a:schemeClr val="bg2">
                  <a:lumMod val="75000"/>
                </a:schemeClr>
              </a:solidFill>
              <a:latin typeface="YD윤명조 145" panose="02020603020101020101" pitchFamily="18" charset="-127"/>
              <a:ea typeface="YD윤명조 145" panose="0202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38897" y="4491424"/>
            <a:ext cx="7308489" cy="683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2800" dirty="0" smtClean="0">
                <a:latin typeface="YD윤명조 140" panose="02020603020101020101" pitchFamily="18" charset="-127"/>
                <a:ea typeface="YD윤명조 140" panose="02020603020101020101" pitchFamily="18" charset="-127"/>
              </a:rPr>
              <a:t>&lt;</a:t>
            </a:r>
            <a:r>
              <a:rPr lang="ko-KR" altLang="en-US" sz="2800" dirty="0" smtClean="0">
                <a:latin typeface="YD윤명조 140" panose="02020603020101020101" pitchFamily="18" charset="-127"/>
                <a:ea typeface="YD윤명조 140" panose="02020603020101020101" pitchFamily="18" charset="-127"/>
              </a:rPr>
              <a:t>편지내용</a:t>
            </a:r>
            <a:r>
              <a:rPr lang="en-US" altLang="ko-KR" sz="2800" dirty="0">
                <a:latin typeface="YD윤명조 140" panose="02020603020101020101" pitchFamily="18" charset="-127"/>
                <a:ea typeface="YD윤명조 140" panose="02020603020101020101" pitchFamily="18" charset="-127"/>
              </a:rPr>
              <a:t>&gt;</a:t>
            </a:r>
            <a:endParaRPr lang="en-US" altLang="ko-KR" sz="2800" dirty="0" smtClean="0">
              <a:latin typeface="YD윤명조 140" panose="02020603020101020101" pitchFamily="18" charset="-127"/>
              <a:ea typeface="YD윤명조 140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256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10</Words>
  <Application>Microsoft Office PowerPoint</Application>
  <PresentationFormat>사용자 지정</PresentationFormat>
  <Paragraphs>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YD윤명조 140</vt:lpstr>
      <vt:lpstr>YD윤명조 145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학생지원팀-근로PC2</dc:creator>
  <cp:lastModifiedBy>USER</cp:lastModifiedBy>
  <cp:revision>12</cp:revision>
  <dcterms:created xsi:type="dcterms:W3CDTF">2021-08-24T05:48:47Z</dcterms:created>
  <dcterms:modified xsi:type="dcterms:W3CDTF">2024-04-09T02:12:03Z</dcterms:modified>
</cp:coreProperties>
</file>